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  <p:sldId id="265" r:id="rId6"/>
    <p:sldId id="272" r:id="rId7"/>
    <p:sldId id="274" r:id="rId8"/>
    <p:sldId id="266" r:id="rId9"/>
    <p:sldId id="267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BFF138-BADC-4A9C-86DF-515C1379F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5CD1E2F-889C-424D-AEF3-4E6A09FFE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8BDD18-4A32-4643-A578-85C643A5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864714-0332-44D9-A2AA-16644435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61B8BA-AEF3-4693-87C8-202F37EA4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22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9CBA2-65F3-4B27-935A-3EC33237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3993A28-9C9C-445D-9D4B-D31FFBD66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448FB4-AE48-4E31-B750-33728727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8FA720-0E22-4B65-B7BC-ADEF54DD5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AEFD99-57F1-4E04-9F81-CCB2E605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41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290A20A-2E2F-4379-BF55-897ED3C0D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F348ABC-B7AE-445A-A8B0-54A3B1F63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6DB914-DB62-4BF6-A13A-329D6B0B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6A0A09-8141-4A5C-85E4-BB14E923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058F2B-5C1D-4669-98D6-AB9BE117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18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56A217-6292-4801-8CD8-AA2AC3923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A4ED61-2DD5-452D-BD37-4C2289F10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4758AE-0786-4610-8336-3772B5E7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A674FD-A200-4170-9877-7715708E9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9F464E-9267-43E8-9068-A64C4762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88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F817BE-8139-4AFA-B903-ABBDAAF27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39E3B3-F176-4E1A-9AD6-58E0AD211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B2AB92-A2F4-4F27-9C8C-ACCA003F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5C9538-16CF-4C30-AA93-7F6351C5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54CE29-3832-411E-BFE8-3F3CDAE1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31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3016A-6B0F-47F1-91CD-41BB2E4ED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7D1C2B-591D-4DBD-BBD3-C000D602B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81222C-4F65-4632-9529-64B96F5F6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5BA07E3-B690-4BA3-95BE-553B8583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918D0CE-4507-4B27-8DCE-9B5BEEC1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E0C362-C8E0-4689-905A-6532664D9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31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9F1364-5988-4CA3-ABB8-3CF97ACBF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151F55-B956-4E30-9BF0-EC763B929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DECF0AF-5035-49E2-86B6-E4CF1B5C8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9B0B418-751D-45C7-A186-254388C81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33348EE-0ED6-4BF4-925E-14891B3005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5D6177C-114B-417E-BC6E-00A5D59E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52E953E-57D6-409A-88D2-EEFE2615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A6CF025-1173-437B-BCDE-A67B23CBD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766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7E6A64-8F1B-451E-86FC-7FBF71D3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FA51F73-C333-4C32-B49C-264A1D88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2A195D3-3D78-423D-9128-AF86A410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4F0781-EBD4-40C8-89DC-C9B28D1C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47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4F91C75-2BA9-48AE-9C06-76EF51B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8D8AFB2-C73A-4A88-82DD-6DA2BD06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0267426-25C1-421E-9A1C-5F098571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3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203F27-B00F-48B0-9DC1-4EFAB3B5F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27798F-7CA6-4F4B-834C-AD5D92EE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6C0008-13B9-4401-98D2-6A61C4C54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37D9B80-4027-4FFA-8093-0B1390D7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F75F59-DC1F-4FE3-ACE0-D50BFECF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D4D38C-99F2-4AE5-B7DC-9EAC2B60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199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41EF0F-CABC-4936-84C7-425B9CE50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4DC9746-F9CC-4825-BE45-A59177828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26652A-5EA9-4429-B30B-5EE10B367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9DD5426-B04B-438F-9FA5-D2B59C2B8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FB31319-C00C-42CE-908D-7A15E965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78929A-6D71-4C30-8A28-56F111B5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077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F36EBA-B314-4284-8470-DFE9B9685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623E2F-2553-4323-91CC-8D572A74A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C1636B-0582-4204-8424-77490684A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1FF25-5164-47EC-98B6-45EF45CCD377}" type="datetimeFigureOut">
              <a:rPr lang="sv-SE" smtClean="0"/>
              <a:t>2023-07-04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7336E5-C40E-4F0E-BC97-0B51D86AF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C96302-92D5-452B-AB4F-6E4D823BF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6CD3-C3D8-49C5-8139-D19E9E9EDD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49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0F9C1B-EDD2-4609-A566-12C386655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 styrelse för verksamhetsåret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C9DF60-DA14-4219-8EEC-063353D0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Sittande styrelsemedlemmar:</a:t>
            </a:r>
          </a:p>
          <a:p>
            <a:pPr marL="0" indent="0">
              <a:buNone/>
            </a:pPr>
            <a:r>
              <a:rPr lang="sv-SE" sz="2000" dirty="0"/>
              <a:t>Sofia Eriksson Bergström, Västernorrlands museum, 1 år kvar </a:t>
            </a:r>
            <a:endParaRPr lang="sv-SE" sz="2000" b="1" dirty="0"/>
          </a:p>
          <a:p>
            <a:pPr marL="0" indent="0">
              <a:buNone/>
            </a:pPr>
            <a:r>
              <a:rPr lang="sv-SE" sz="2000" dirty="0" err="1"/>
              <a:t>Thérese</a:t>
            </a:r>
            <a:r>
              <a:rPr lang="sv-SE" sz="2000" dirty="0"/>
              <a:t> Wijkander, Tekniska museet, 1 år kvar </a:t>
            </a:r>
          </a:p>
          <a:p>
            <a:pPr marL="0" indent="0">
              <a:buNone/>
            </a:pPr>
            <a:r>
              <a:rPr lang="sv-SE" sz="2000" dirty="0"/>
              <a:t>Erik Roupe, Malmö museer, 1 år kvar </a:t>
            </a:r>
          </a:p>
          <a:p>
            <a:pPr marL="0" indent="0">
              <a:buNone/>
            </a:pPr>
            <a:r>
              <a:rPr lang="sv-SE" sz="2000" dirty="0"/>
              <a:t>Vera Zherdev, Jönköpings länsmuseum, 1 år kvar</a:t>
            </a:r>
          </a:p>
          <a:p>
            <a:pPr marL="0" indent="0">
              <a:buNone/>
            </a:pPr>
            <a:r>
              <a:rPr lang="sv-SE" sz="2000" dirty="0"/>
              <a:t>Ellen Hallgren, Statens historiska museum, 1 år kvar</a:t>
            </a: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4894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A43485-1F1D-4FEF-8C6D-6DCB934A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Valberedningens förslag styrelsen omval/nyval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D8DEA6-5C18-42BB-8EE7-D73038EBE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51815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v-SE" sz="6200" b="1" dirty="0"/>
          </a:p>
          <a:p>
            <a:pPr marL="0" indent="0">
              <a:buNone/>
            </a:pPr>
            <a:r>
              <a:rPr lang="sv-SE" sz="6200" b="1" dirty="0"/>
              <a:t>Ordförande nyval: </a:t>
            </a:r>
          </a:p>
          <a:p>
            <a:pPr marL="0" indent="0">
              <a:buNone/>
            </a:pPr>
            <a:r>
              <a:rPr lang="sv-SE" sz="6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Emma Friberg, </a:t>
            </a:r>
            <a:r>
              <a:rPr lang="sv-SE" sz="6200" dirty="0"/>
              <a:t>Ståhl Collection AB, </a:t>
            </a:r>
            <a:r>
              <a:rPr lang="sv-SE" sz="6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 år</a:t>
            </a:r>
          </a:p>
          <a:p>
            <a:pPr marL="0" indent="0">
              <a:buNone/>
            </a:pPr>
            <a:endParaRPr lang="sv-SE" sz="6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6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Omval styrelseledamöter:</a:t>
            </a:r>
          </a:p>
          <a:p>
            <a:pPr marL="0" indent="0">
              <a:buNone/>
            </a:pPr>
            <a:r>
              <a:rPr lang="sv-SE" sz="6200" dirty="0"/>
              <a:t>Anna Norberg, Bästa biennalen, 1 år </a:t>
            </a:r>
          </a:p>
          <a:p>
            <a:pPr marL="0" indent="0">
              <a:buNone/>
            </a:pPr>
            <a:br>
              <a:rPr lang="sv-SE" sz="6200" dirty="0"/>
            </a:br>
            <a:r>
              <a:rPr lang="sv-SE" sz="6200" dirty="0"/>
              <a:t>Eric Östergren, VRAK, 2 år </a:t>
            </a:r>
            <a:endParaRPr lang="sv-SE" sz="6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6200" dirty="0"/>
          </a:p>
          <a:p>
            <a:pPr marL="0" indent="0">
              <a:buNone/>
            </a:pPr>
            <a:r>
              <a:rPr lang="sv-SE" sz="6200" b="1" dirty="0"/>
              <a:t>Nyval styrelseledamöter/suppleant: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v-SE" sz="6200" dirty="0"/>
              <a:t>Madelene Beckman, </a:t>
            </a:r>
            <a:r>
              <a:rPr lang="sv-SE" sz="6200" dirty="0" err="1"/>
              <a:t>Arkdes</a:t>
            </a:r>
            <a:r>
              <a:rPr lang="sv-SE" sz="6200" dirty="0"/>
              <a:t>,  2 år</a:t>
            </a:r>
            <a:br>
              <a:rPr lang="sv-SE" sz="6200" dirty="0"/>
            </a:br>
            <a:r>
              <a:rPr lang="sv-SE" sz="6200" dirty="0"/>
              <a:t>Sofia Pettersson, Värmlands museum, 2 år</a:t>
            </a:r>
            <a:endParaRPr lang="sv-SE" sz="6200" dirty="0">
              <a:highlight>
                <a:srgbClr val="FF00FF"/>
              </a:highlight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sv-SE" sz="6000" dirty="0">
                <a:solidFill>
                  <a:srgbClr val="000000"/>
                </a:solidFill>
              </a:rPr>
              <a:t>Elisabeth Lindstrand, Röhsska museet, 2 år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v-SE" sz="6200" dirty="0"/>
              <a:t>Erik Bergman, Västmanlands läns museum, 2 år</a:t>
            </a:r>
            <a:br>
              <a:rPr lang="sv-SE" sz="6200" dirty="0"/>
            </a:br>
            <a:r>
              <a:rPr lang="sv-SE" sz="6400" dirty="0"/>
              <a:t>Ola Lundin, Trelleborgs museum, 2 år , suppleant</a:t>
            </a:r>
            <a:endParaRPr lang="sv-SE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294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04D877-5298-47E7-884E-3C887CC3A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/>
          <a:lstStyle/>
          <a:p>
            <a:r>
              <a:rPr lang="sv-SE" dirty="0"/>
              <a:t>Hela nya styrelsen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9C2F8B-9625-4F87-AA28-0CAF12064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275"/>
            <a:ext cx="10515600" cy="50545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Emma Friberg, </a:t>
            </a:r>
            <a:r>
              <a:rPr lang="sv-SE" sz="6400" dirty="0"/>
              <a:t>Ståhl Collection AB</a:t>
            </a:r>
            <a:r>
              <a:rPr lang="sv-SE" sz="6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-  Ordförande</a:t>
            </a:r>
          </a:p>
          <a:p>
            <a:pPr marL="0" indent="0">
              <a:buNone/>
            </a:pPr>
            <a:endParaRPr lang="sv-SE" sz="64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Sofia Eriksson-Bergström, Västernorrlands museum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Ellen Hallgren, Statens historiska museum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 err="1"/>
              <a:t>Thérese</a:t>
            </a:r>
            <a:r>
              <a:rPr lang="sv-SE" sz="6400" dirty="0"/>
              <a:t> Wijkander, Tekniska museet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Erik Roupe, Malmö museer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Anna Norberg, Bästa biennalen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Eric Östergren, VRAK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Madelene Beckman, </a:t>
            </a:r>
            <a:r>
              <a:rPr lang="sv-SE" sz="6400" dirty="0" err="1"/>
              <a:t>Arkdes</a:t>
            </a:r>
            <a:endParaRPr lang="sv-SE" sz="64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Sofia Pettersson, Värmlands museum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Erik Bergman, Västmanlands läns museum</a:t>
            </a:r>
            <a:endParaRPr lang="sv-SE" sz="64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v-SE" sz="6400" b="0" i="0" u="none" strike="noStrike" dirty="0">
                <a:solidFill>
                  <a:srgbClr val="000000"/>
                </a:solidFill>
                <a:effectLst/>
              </a:rPr>
              <a:t>Elisabeth Lindstrand, Röhsska museet </a:t>
            </a:r>
            <a:endParaRPr lang="sv-SE" sz="64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Vera </a:t>
            </a:r>
            <a:r>
              <a:rPr lang="sv-SE" sz="6400" dirty="0" err="1"/>
              <a:t>Zherdev</a:t>
            </a:r>
            <a:r>
              <a:rPr lang="sv-SE" sz="6400" dirty="0"/>
              <a:t>, Jönköpings länsmuseum, suppleant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6400" dirty="0"/>
              <a:t>Ola Lundin, Trelleborgs museum, suppleant</a:t>
            </a:r>
            <a:endParaRPr lang="sv-SE" sz="6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456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3EF11E-BA4F-4B6C-9E93-80B47D63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Lämnar styrelsen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F42583-9DC6-4255-8EBF-48BE0CC5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sv-SE" sz="2000" i="0" u="none" strike="noStrike" dirty="0">
                <a:solidFill>
                  <a:srgbClr val="000000"/>
                </a:solidFill>
                <a:effectLst/>
              </a:rPr>
              <a:t>Azmara Nigusse, </a:t>
            </a:r>
            <a:r>
              <a:rPr lang="sv-SE" sz="2000" b="0" i="0" dirty="0" err="1">
                <a:solidFill>
                  <a:srgbClr val="373737"/>
                </a:solidFill>
                <a:effectLst/>
              </a:rPr>
              <a:t>Hallwylska</a:t>
            </a:r>
            <a:r>
              <a:rPr lang="sv-SE" sz="2000" b="0" i="0" dirty="0">
                <a:solidFill>
                  <a:srgbClr val="373737"/>
                </a:solidFill>
                <a:effectLst/>
              </a:rPr>
              <a:t> museet</a:t>
            </a:r>
            <a:br>
              <a:rPr lang="sv-SE" sz="200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</a:br>
            <a:r>
              <a:rPr lang="sv-SE" sz="2000" i="0" u="none" strike="noStrike" dirty="0">
                <a:solidFill>
                  <a:srgbClr val="000000"/>
                </a:solidFill>
                <a:effectLst/>
              </a:rPr>
              <a:t>Linn Ekengren, Världskulturmuseet</a:t>
            </a:r>
            <a:br>
              <a:rPr lang="sv-SE" sz="2000" i="0" u="none" strike="noStrike" dirty="0">
                <a:solidFill>
                  <a:srgbClr val="000000"/>
                </a:solidFill>
                <a:effectLst/>
              </a:rPr>
            </a:br>
            <a:r>
              <a:rPr lang="sv-SE" sz="2000" i="0" u="none" strike="noStrike" dirty="0">
                <a:solidFill>
                  <a:srgbClr val="000000"/>
                </a:solidFill>
                <a:effectLst/>
              </a:rPr>
              <a:t>Elisabeth Corsander, </a:t>
            </a:r>
            <a:r>
              <a:rPr lang="sv-SE" sz="2000" b="0" i="0" dirty="0">
                <a:solidFill>
                  <a:srgbClr val="373737"/>
                </a:solidFill>
                <a:effectLst/>
              </a:rPr>
              <a:t>Bohusläns museum</a:t>
            </a:r>
            <a:br>
              <a:rPr lang="sv-SE" sz="2000" i="0" u="none" strike="noStrike" dirty="0">
                <a:solidFill>
                  <a:srgbClr val="000000"/>
                </a:solidFill>
                <a:effectLst/>
              </a:rPr>
            </a:br>
            <a:r>
              <a:rPr lang="sv-SE" sz="2000" i="0" u="none" strike="noStrike" dirty="0">
                <a:solidFill>
                  <a:srgbClr val="000000"/>
                </a:solidFill>
                <a:effectLst/>
              </a:rPr>
              <a:t>Malin Wahl, </a:t>
            </a:r>
            <a:r>
              <a:rPr lang="sv-SE" sz="2000" b="0" i="0" dirty="0">
                <a:solidFill>
                  <a:srgbClr val="373737"/>
                </a:solidFill>
                <a:effectLst/>
              </a:rPr>
              <a:t>Sveriges </a:t>
            </a:r>
            <a:r>
              <a:rPr lang="sv-SE" sz="2000" dirty="0">
                <a:solidFill>
                  <a:srgbClr val="373737"/>
                </a:solidFill>
              </a:rPr>
              <a:t>fä</a:t>
            </a:r>
            <a:r>
              <a:rPr lang="sv-SE" sz="2000" b="0" i="0" dirty="0">
                <a:solidFill>
                  <a:srgbClr val="373737"/>
                </a:solidFill>
                <a:effectLst/>
              </a:rPr>
              <a:t>ngelsemuseum</a:t>
            </a:r>
            <a:br>
              <a:rPr lang="sv-SE" sz="2000" i="0" u="none" strike="noStrike" dirty="0">
                <a:solidFill>
                  <a:srgbClr val="000000"/>
                </a:solidFill>
                <a:effectLst/>
              </a:rPr>
            </a:br>
            <a:r>
              <a:rPr lang="sv-SE" sz="2000" i="0" u="none" strike="noStrike" dirty="0">
                <a:solidFill>
                  <a:srgbClr val="000000"/>
                </a:solidFill>
                <a:effectLst/>
              </a:rPr>
              <a:t>Anna Seidevall-Byström, </a:t>
            </a:r>
            <a:r>
              <a:rPr lang="sv-SE" sz="2000" u="none" strike="noStrike" dirty="0">
                <a:solidFill>
                  <a:srgbClr val="000000"/>
                </a:solidFill>
                <a:effectLst/>
              </a:rPr>
              <a:t>Stockholms stadsmuseum</a:t>
            </a:r>
            <a:br>
              <a:rPr lang="sv-SE" sz="2000" i="0" u="none" strike="noStrike" dirty="0">
                <a:solidFill>
                  <a:srgbClr val="000000"/>
                </a:solidFill>
                <a:effectLst/>
              </a:rPr>
            </a:br>
            <a:r>
              <a:rPr lang="sv-SE" sz="2000" i="0" u="none" strike="noStrike" dirty="0">
                <a:solidFill>
                  <a:srgbClr val="000000"/>
                </a:solidFill>
                <a:effectLst/>
              </a:rPr>
              <a:t>Karin Jonsson, Bildmuseet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93082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48C56-7FFF-4EF6-B701-C0873990D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Valberedningens förslag revisor/revisorssuppleant</a:t>
            </a:r>
            <a:endParaRPr lang="sv-SE" i="1" dirty="0">
              <a:highlight>
                <a:srgbClr val="FFFF00"/>
              </a:highlight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4F996F-BBCC-4000-9D5A-75895F795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Revisorer nyval</a:t>
            </a:r>
          </a:p>
          <a:p>
            <a:pPr marL="0" indent="0">
              <a:buNone/>
            </a:pPr>
            <a:r>
              <a:rPr lang="sv-SE" sz="2000" dirty="0"/>
              <a:t>Azmara Nigusse, </a:t>
            </a:r>
            <a:r>
              <a:rPr lang="sv-SE" sz="2000" dirty="0" err="1"/>
              <a:t>Hallwylska</a:t>
            </a:r>
            <a:r>
              <a:rPr lang="sv-SE" sz="2000" dirty="0"/>
              <a:t> museet - 2 år </a:t>
            </a:r>
          </a:p>
          <a:p>
            <a:pPr marL="0" indent="0">
              <a:buNone/>
            </a:pPr>
            <a:r>
              <a:rPr lang="sv-SE" sz="2000" dirty="0"/>
              <a:t>Anna Seidevall-Byström, Stockholms stadsmuseum- 2 år</a:t>
            </a:r>
            <a:endParaRPr lang="sv-S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Revisorssuppleant – omval: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Viktoria Berglund, Jönköpings kommun – 1 år</a:t>
            </a:r>
            <a:endParaRPr lang="sv-S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4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7CD00C-E263-48D9-B97C-AC6185BA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Valberedningens förslag ny valberedning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8FEE5A-AD0A-47DE-98CF-386CABEAB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/>
              <a:t>Karin Jonsson, Bildmuseet, 1 år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/>
              <a:t>Elisabeth Corsander, Bohusläns museum, 1 år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/>
              <a:t>Malin Wahl, Sveriges fängelsemuseum, 1 år</a:t>
            </a:r>
          </a:p>
        </p:txBody>
      </p:sp>
    </p:spTree>
    <p:extLst>
      <p:ext uri="{BB962C8B-B14F-4D97-AF65-F5344CB8AC3E}">
        <p14:creationId xmlns:p14="http://schemas.microsoft.com/office/powerpoint/2010/main" val="324065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8300AAB327AB44B80C997246019D31A" ma:contentTypeVersion="14" ma:contentTypeDescription="Skapa ett nytt dokument." ma:contentTypeScope="" ma:versionID="02cc7ab37a994242cb0787d2c42d27e0">
  <xsd:schema xmlns:xsd="http://www.w3.org/2001/XMLSchema" xmlns:xs="http://www.w3.org/2001/XMLSchema" xmlns:p="http://schemas.microsoft.com/office/2006/metadata/properties" xmlns:ns3="d5f83b80-1a7f-4dc6-99d3-e2bf5c10a3e7" xmlns:ns4="8e5194ba-7180-440e-9ce3-7a5fb8dc0cf0" targetNamespace="http://schemas.microsoft.com/office/2006/metadata/properties" ma:root="true" ma:fieldsID="e1834595f3d7bf790947e8a57539808e" ns3:_="" ns4:_="">
    <xsd:import namespace="d5f83b80-1a7f-4dc6-99d3-e2bf5c10a3e7"/>
    <xsd:import namespace="8e5194ba-7180-440e-9ce3-7a5fb8dc0c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83b80-1a7f-4dc6-99d3-e2bf5c10a3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5194ba-7180-440e-9ce3-7a5fb8dc0cf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B587F9-D5F7-4BCC-807B-03BFEF27DC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E96DA3-F80C-4E7A-A518-C1C8E16009D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5f83b80-1a7f-4dc6-99d3-e2bf5c10a3e7"/>
    <ds:schemaRef ds:uri="http://schemas.microsoft.com/office/2006/documentManagement/types"/>
    <ds:schemaRef ds:uri="http://schemas.microsoft.com/office/infopath/2007/PartnerControls"/>
    <ds:schemaRef ds:uri="8e5194ba-7180-440e-9ce3-7a5fb8dc0cf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F12C70-E006-4148-B765-0166A0A6DA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f83b80-1a7f-4dc6-99d3-e2bf5c10a3e7"/>
    <ds:schemaRef ds:uri="8e5194ba-7180-440e-9ce3-7a5fb8dc0c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316</Words>
  <Application>Microsoft Office PowerPoint</Application>
  <PresentationFormat>Bredbild</PresentationFormat>
  <Paragraphs>50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Ny styrelse för verksamhetsåret 2023</vt:lpstr>
      <vt:lpstr>Valberedningens förslag styrelsen omval/nyval</vt:lpstr>
      <vt:lpstr>Hela nya styrelsen 2023</vt:lpstr>
      <vt:lpstr>Lämnar styrelsen </vt:lpstr>
      <vt:lpstr>Valberedningens förslag revisor/revisorssuppleant</vt:lpstr>
      <vt:lpstr>Valberedningens förslag ny valberedning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FUISM:s årsmöte!</dc:title>
  <dc:creator>Åsa Thunström</dc:creator>
  <cp:lastModifiedBy>Ellen Hallgren</cp:lastModifiedBy>
  <cp:revision>90</cp:revision>
  <dcterms:created xsi:type="dcterms:W3CDTF">2022-03-17T09:44:03Z</dcterms:created>
  <dcterms:modified xsi:type="dcterms:W3CDTF">2023-07-04T07:28:01Z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0x01010078300AAB327AB44B80C997246019D31A</vt:lpwstr>
  </property>
</Properties>
</file>